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Microsoft Sans Serif" pitchFamily="34" charset="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ableStyles" Target="tableStyles.xml"/><Relationship Id="rId5" Type="http://schemas.openxmlformats.org/officeDocument/2006/relationships/font" Target="fonts/font3.fntdata"/><Relationship Id="rId10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8A501-789F-4A91-9BEF-4419DD148688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053E8-25C6-4DF4-9BC6-FFDFC7C5A3C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053E8-25C6-4DF4-9BC6-FFDFC7C5A3CB}" type="slidenum">
              <a:rPr lang="en-US" smtClean="0"/>
              <a:t>1</a:t>
            </a:fld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3910963" y="127000"/>
            <a:ext cx="4228031" cy="12503386"/>
            <a:chOff x="3910963" y="127000"/>
            <a:chExt cx="4228031" cy="12503386"/>
          </a:xfrm>
        </p:grpSpPr>
        <p:sp>
          <p:nvSpPr>
            <p:cNvPr id="4" name="Rectangle 3"/>
            <p:cNvSpPr/>
            <p:nvPr/>
          </p:nvSpPr>
          <p:spPr>
            <a:xfrm>
              <a:off x="3910963" y="127000"/>
              <a:ext cx="903175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73737"/>
                  </a:solidFill>
                  <a:latin typeface="Microsoft Sans Serif"/>
                </a:rPr>
                <a:t>BÀI 1 Lắp mạch đèn huỳnh quang</a:t>
              </a:r>
              <a:endParaRPr lang="en-US" sz="1000">
                <a:solidFill>
                  <a:srgbClr val="373737"/>
                </a:solidFill>
                <a:latin typeface="Microsoft Sans Serif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88343" y="834886"/>
              <a:ext cx="106150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Khảo sát sơ đồ 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84474" y="1081106"/>
              <a:ext cx="875944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khảo sát sơ đồ nguyên lý từ giáo trình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588343" y="1788991"/>
              <a:ext cx="1396747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Xác định chức năng, công dụng của các phần tử trong mạch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35903" y="2342988"/>
              <a:ext cx="54534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balast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044908" y="2596903"/>
              <a:ext cx="638316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Created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044908" y="2843123"/>
              <a:ext cx="109036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Information only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044908" y="3089343"/>
              <a:ext cx="679993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In-house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635903" y="3335563"/>
              <a:ext cx="56618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starter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60538" y="3589478"/>
              <a:ext cx="66556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Updated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060538" y="3835699"/>
              <a:ext cx="1382110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e-commerce enabled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060538" y="4081919"/>
              <a:ext cx="907620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Frost Design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635903" y="4328140"/>
              <a:ext cx="712053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bóng đèn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169942" y="4574361"/>
              <a:ext cx="106631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Annual updates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69942" y="4820582"/>
              <a:ext cx="679993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In-house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88343" y="5066803"/>
              <a:ext cx="1065077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Những hư hỏng thông thường và cách khắc phục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387151" y="5774688"/>
              <a:ext cx="1446077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Trình bày các hư hỏng thường gặp và lập bảng báo cáo cho giáo viên đứng lớp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588343" y="6482573"/>
              <a:ext cx="1332416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Vệ sinh công nghiệp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587655" y="6728793"/>
              <a:ext cx="157607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Vệ sinh dụng cụ thực tập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769709" y="6975013"/>
              <a:ext cx="1369285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relatively economical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769709" y="7221233"/>
              <a:ext cx="108234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fast turn-around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87655" y="7467453"/>
              <a:ext cx="147187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Vệ sinh xưởng thực tập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691562" y="7713673"/>
              <a:ext cx="122661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unknown reliability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691562" y="7959893"/>
              <a:ext cx="1096774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unknown quality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691562" y="8206113"/>
              <a:ext cx="820095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may need artistic guidance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88343" y="8760111"/>
              <a:ext cx="784189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Thực hành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176484" y="9006331"/>
              <a:ext cx="112723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Yêu cầu kỹ thuật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021908" y="9252551"/>
              <a:ext cx="59663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reliable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021908" y="9498771"/>
              <a:ext cx="1338573" cy="4154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experienced artistic talent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021908" y="9914269"/>
              <a:ext cx="118333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high-quality result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176484" y="10160489"/>
              <a:ext cx="117051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Yêu cầu mỹ thuật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054368" y="10406709"/>
              <a:ext cx="758541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expensive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054368" y="10652929"/>
              <a:ext cx="1393330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long turn-around time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88343" y="10899149"/>
              <a:ext cx="76174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Chuẩn bị: 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159653" y="11145369"/>
              <a:ext cx="53412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Microsoft Sans Serif"/>
                </a:rPr>
                <a:t>Vật tư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560243" y="11399285"/>
              <a:ext cx="1141659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most economical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560243" y="11645505"/>
              <a:ext cx="111921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complete control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159653" y="11891725"/>
              <a:ext cx="60144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Thiết bị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610738" y="12137945"/>
              <a:ext cx="114646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lack of resources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610738" y="12384165"/>
              <a:ext cx="131478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00" smtClean="0">
                  <a:solidFill>
                    <a:srgbClr val="000000"/>
                  </a:solidFill>
                  <a:latin typeface="Microsoft Sans Serif"/>
                </a:rPr>
                <a:t>not artistic / creative</a:t>
              </a:r>
              <a:endParaRPr lang="en-US" sz="1000">
                <a:solidFill>
                  <a:srgbClr val="000000"/>
                </a:solidFill>
                <a:latin typeface="Microsoft Sans Serif"/>
              </a:endParaRPr>
            </a:p>
          </p:txBody>
        </p:sp>
        <p:cxnSp>
          <p:nvCxnSpPr>
            <p:cNvPr id="57" name="Elbow Connector 56"/>
            <p:cNvCxnSpPr>
              <a:stCxn id="4" idx="2"/>
              <a:endCxn id="5" idx="1"/>
            </p:cNvCxnSpPr>
            <p:nvPr/>
          </p:nvCxnSpPr>
          <p:spPr>
            <a:xfrm rot="16200000" flipH="1">
              <a:off x="4413892" y="783545"/>
              <a:ext cx="123111" cy="22579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57"/>
            <p:cNvCxnSpPr>
              <a:stCxn id="5" idx="2"/>
              <a:endCxn id="6" idx="1"/>
            </p:cNvCxnSpPr>
            <p:nvPr/>
          </p:nvCxnSpPr>
          <p:spPr>
            <a:xfrm rot="16200000" flipH="1">
              <a:off x="5074814" y="1125389"/>
              <a:ext cx="353942" cy="265377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Elbow Connector 58"/>
            <p:cNvCxnSpPr>
              <a:stCxn id="4" idx="2"/>
              <a:endCxn id="7" idx="1"/>
            </p:cNvCxnSpPr>
            <p:nvPr/>
          </p:nvCxnSpPr>
          <p:spPr>
            <a:xfrm rot="16200000" flipH="1">
              <a:off x="3859895" y="1337542"/>
              <a:ext cx="1231104" cy="22579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>
              <a:stCxn id="7" idx="2"/>
              <a:endCxn id="8" idx="1"/>
            </p:cNvCxnSpPr>
            <p:nvPr/>
          </p:nvCxnSpPr>
          <p:spPr>
            <a:xfrm rot="16200000" flipH="1">
              <a:off x="5397832" y="2231874"/>
              <a:ext cx="126957" cy="34918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8" idx="2"/>
              <a:endCxn id="9" idx="1"/>
            </p:cNvCxnSpPr>
            <p:nvPr/>
          </p:nvCxnSpPr>
          <p:spPr>
            <a:xfrm rot="16200000" flipH="1">
              <a:off x="5915186" y="2590292"/>
              <a:ext cx="123110" cy="13633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Elbow Connector 61"/>
            <p:cNvCxnSpPr>
              <a:stCxn id="8" idx="2"/>
              <a:endCxn id="10" idx="1"/>
            </p:cNvCxnSpPr>
            <p:nvPr/>
          </p:nvCxnSpPr>
          <p:spPr>
            <a:xfrm rot="16200000" flipH="1">
              <a:off x="5792076" y="2713402"/>
              <a:ext cx="369330" cy="13633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>
              <a:stCxn id="8" idx="2"/>
              <a:endCxn id="11" idx="1"/>
            </p:cNvCxnSpPr>
            <p:nvPr/>
          </p:nvCxnSpPr>
          <p:spPr>
            <a:xfrm rot="16200000" flipH="1">
              <a:off x="5668966" y="2836512"/>
              <a:ext cx="615550" cy="13633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lbow Connector 63"/>
            <p:cNvCxnSpPr>
              <a:stCxn id="7" idx="2"/>
              <a:endCxn id="12" idx="1"/>
            </p:cNvCxnSpPr>
            <p:nvPr/>
          </p:nvCxnSpPr>
          <p:spPr>
            <a:xfrm rot="16200000" flipH="1">
              <a:off x="4901544" y="2728162"/>
              <a:ext cx="1119532" cy="34918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Elbow Connector 64"/>
            <p:cNvCxnSpPr>
              <a:stCxn id="12" idx="2"/>
              <a:endCxn id="13" idx="1"/>
            </p:cNvCxnSpPr>
            <p:nvPr/>
          </p:nvCxnSpPr>
          <p:spPr>
            <a:xfrm rot="16200000" flipH="1">
              <a:off x="5928211" y="3580262"/>
              <a:ext cx="123110" cy="14154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Elbow Connector 65"/>
            <p:cNvCxnSpPr>
              <a:stCxn id="12" idx="2"/>
              <a:endCxn id="14" idx="1"/>
            </p:cNvCxnSpPr>
            <p:nvPr/>
          </p:nvCxnSpPr>
          <p:spPr>
            <a:xfrm rot="16200000" flipH="1">
              <a:off x="5805101" y="3703372"/>
              <a:ext cx="369331" cy="14154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Elbow Connector 66"/>
            <p:cNvCxnSpPr>
              <a:stCxn id="12" idx="2"/>
              <a:endCxn id="15" idx="1"/>
            </p:cNvCxnSpPr>
            <p:nvPr/>
          </p:nvCxnSpPr>
          <p:spPr>
            <a:xfrm rot="16200000" flipH="1">
              <a:off x="5681991" y="3826482"/>
              <a:ext cx="615551" cy="14154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7" idx="2"/>
              <a:endCxn id="16" idx="1"/>
            </p:cNvCxnSpPr>
            <p:nvPr/>
          </p:nvCxnSpPr>
          <p:spPr>
            <a:xfrm rot="16200000" flipH="1">
              <a:off x="4407179" y="3222527"/>
              <a:ext cx="2108262" cy="34918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16" idx="2"/>
              <a:endCxn id="17" idx="1"/>
            </p:cNvCxnSpPr>
            <p:nvPr/>
          </p:nvCxnSpPr>
          <p:spPr>
            <a:xfrm rot="16200000" flipH="1">
              <a:off x="6019381" y="4546910"/>
              <a:ext cx="123111" cy="17801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lbow Connector 69"/>
            <p:cNvCxnSpPr>
              <a:stCxn id="16" idx="2"/>
              <a:endCxn id="18" idx="1"/>
            </p:cNvCxnSpPr>
            <p:nvPr/>
          </p:nvCxnSpPr>
          <p:spPr>
            <a:xfrm rot="16200000" flipH="1">
              <a:off x="5896270" y="4670021"/>
              <a:ext cx="369332" cy="17801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lbow Connector 70"/>
            <p:cNvCxnSpPr>
              <a:stCxn id="4" idx="2"/>
              <a:endCxn id="19" idx="1"/>
            </p:cNvCxnSpPr>
            <p:nvPr/>
          </p:nvCxnSpPr>
          <p:spPr>
            <a:xfrm rot="16200000" flipH="1">
              <a:off x="2182517" y="3014920"/>
              <a:ext cx="4585860" cy="22579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lbow Connector 71"/>
            <p:cNvCxnSpPr>
              <a:stCxn id="19" idx="2"/>
              <a:endCxn id="20" idx="1"/>
            </p:cNvCxnSpPr>
            <p:nvPr/>
          </p:nvCxnSpPr>
          <p:spPr>
            <a:xfrm rot="16200000" flipH="1">
              <a:off x="5077045" y="5818525"/>
              <a:ext cx="353942" cy="266269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>
              <a:stCxn id="4" idx="2"/>
              <a:endCxn id="21" idx="1"/>
            </p:cNvCxnSpPr>
            <p:nvPr/>
          </p:nvCxnSpPr>
          <p:spPr>
            <a:xfrm rot="16200000" flipH="1">
              <a:off x="1590048" y="3607389"/>
              <a:ext cx="5770798" cy="22579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Elbow Connector 73"/>
            <p:cNvCxnSpPr>
              <a:stCxn id="21" idx="2"/>
              <a:endCxn id="22" idx="1"/>
            </p:cNvCxnSpPr>
            <p:nvPr/>
          </p:nvCxnSpPr>
          <p:spPr>
            <a:xfrm rot="16200000" flipH="1">
              <a:off x="5359548" y="6623797"/>
              <a:ext cx="123110" cy="33310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Elbow Connector 74"/>
            <p:cNvCxnSpPr>
              <a:stCxn id="22" idx="2"/>
              <a:endCxn id="23" idx="1"/>
            </p:cNvCxnSpPr>
            <p:nvPr/>
          </p:nvCxnSpPr>
          <p:spPr>
            <a:xfrm rot="16200000" flipH="1">
              <a:off x="6511145" y="6839560"/>
              <a:ext cx="123110" cy="39401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75"/>
            <p:cNvCxnSpPr>
              <a:stCxn id="22" idx="2"/>
              <a:endCxn id="24" idx="1"/>
            </p:cNvCxnSpPr>
            <p:nvPr/>
          </p:nvCxnSpPr>
          <p:spPr>
            <a:xfrm rot="16200000" flipH="1">
              <a:off x="6388035" y="6962670"/>
              <a:ext cx="369330" cy="39401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76"/>
            <p:cNvCxnSpPr>
              <a:stCxn id="21" idx="2"/>
              <a:endCxn id="25" idx="1"/>
            </p:cNvCxnSpPr>
            <p:nvPr/>
          </p:nvCxnSpPr>
          <p:spPr>
            <a:xfrm rot="16200000" flipH="1">
              <a:off x="4990218" y="6993127"/>
              <a:ext cx="861770" cy="333104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Elbow Connector 77"/>
            <p:cNvCxnSpPr>
              <a:stCxn id="25" idx="2"/>
              <a:endCxn id="26" idx="1"/>
            </p:cNvCxnSpPr>
            <p:nvPr/>
          </p:nvCxnSpPr>
          <p:spPr>
            <a:xfrm rot="16200000" flipH="1">
              <a:off x="6446023" y="7591245"/>
              <a:ext cx="123110" cy="36796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lbow Connector 78"/>
            <p:cNvCxnSpPr>
              <a:stCxn id="25" idx="2"/>
              <a:endCxn id="27" idx="1"/>
            </p:cNvCxnSpPr>
            <p:nvPr/>
          </p:nvCxnSpPr>
          <p:spPr>
            <a:xfrm rot="16200000" flipH="1">
              <a:off x="6322913" y="7714355"/>
              <a:ext cx="369330" cy="36796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79"/>
            <p:cNvCxnSpPr>
              <a:stCxn id="25" idx="2"/>
              <a:endCxn id="28" idx="1"/>
            </p:cNvCxnSpPr>
            <p:nvPr/>
          </p:nvCxnSpPr>
          <p:spPr>
            <a:xfrm rot="16200000" flipH="1">
              <a:off x="6122859" y="7914409"/>
              <a:ext cx="769438" cy="36796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Elbow Connector 80"/>
            <p:cNvCxnSpPr>
              <a:stCxn id="4" idx="2"/>
              <a:endCxn id="29" idx="1"/>
            </p:cNvCxnSpPr>
            <p:nvPr/>
          </p:nvCxnSpPr>
          <p:spPr>
            <a:xfrm rot="16200000" flipH="1">
              <a:off x="451279" y="4746158"/>
              <a:ext cx="8048336" cy="22579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lbow Connector 81"/>
            <p:cNvCxnSpPr>
              <a:stCxn id="29" idx="2"/>
              <a:endCxn id="30" idx="1"/>
            </p:cNvCxnSpPr>
            <p:nvPr/>
          </p:nvCxnSpPr>
          <p:spPr>
            <a:xfrm rot="16200000" flipH="1">
              <a:off x="5016906" y="8969864"/>
              <a:ext cx="123110" cy="19604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Elbow Connector 82"/>
            <p:cNvCxnSpPr>
              <a:stCxn id="30" idx="2"/>
              <a:endCxn id="31" idx="1"/>
            </p:cNvCxnSpPr>
            <p:nvPr/>
          </p:nvCxnSpPr>
          <p:spPr>
            <a:xfrm rot="16200000" flipH="1">
              <a:off x="5819449" y="9173203"/>
              <a:ext cx="123110" cy="28180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/>
            <p:cNvCxnSpPr>
              <a:stCxn id="30" idx="2"/>
              <a:endCxn id="32" idx="1"/>
            </p:cNvCxnSpPr>
            <p:nvPr/>
          </p:nvCxnSpPr>
          <p:spPr>
            <a:xfrm rot="16200000" flipH="1">
              <a:off x="5654020" y="9338632"/>
              <a:ext cx="453968" cy="28180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84"/>
            <p:cNvCxnSpPr>
              <a:stCxn id="30" idx="2"/>
              <a:endCxn id="33" idx="1"/>
            </p:cNvCxnSpPr>
            <p:nvPr/>
          </p:nvCxnSpPr>
          <p:spPr>
            <a:xfrm rot="16200000" flipH="1">
              <a:off x="5488590" y="9504062"/>
              <a:ext cx="784828" cy="28180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85"/>
            <p:cNvCxnSpPr>
              <a:stCxn id="29" idx="2"/>
              <a:endCxn id="34" idx="1"/>
            </p:cNvCxnSpPr>
            <p:nvPr/>
          </p:nvCxnSpPr>
          <p:spPr>
            <a:xfrm rot="16200000" flipH="1">
              <a:off x="4439827" y="9546943"/>
              <a:ext cx="1277268" cy="19604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86"/>
            <p:cNvCxnSpPr>
              <a:stCxn id="34" idx="2"/>
              <a:endCxn id="35" idx="1"/>
            </p:cNvCxnSpPr>
            <p:nvPr/>
          </p:nvCxnSpPr>
          <p:spPr>
            <a:xfrm rot="16200000" flipH="1">
              <a:off x="5846499" y="10321951"/>
              <a:ext cx="123110" cy="29262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87"/>
            <p:cNvCxnSpPr>
              <a:stCxn id="34" idx="2"/>
              <a:endCxn id="36" idx="1"/>
            </p:cNvCxnSpPr>
            <p:nvPr/>
          </p:nvCxnSpPr>
          <p:spPr>
            <a:xfrm rot="16200000" flipH="1">
              <a:off x="5723389" y="10445061"/>
              <a:ext cx="369330" cy="292628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88"/>
            <p:cNvCxnSpPr>
              <a:stCxn id="4" idx="2"/>
              <a:endCxn id="37" idx="1"/>
            </p:cNvCxnSpPr>
            <p:nvPr/>
          </p:nvCxnSpPr>
          <p:spPr>
            <a:xfrm rot="16200000" flipH="1">
              <a:off x="-618240" y="5815677"/>
              <a:ext cx="10187374" cy="225792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89"/>
            <p:cNvCxnSpPr>
              <a:stCxn id="37" idx="2"/>
              <a:endCxn id="38" idx="1"/>
            </p:cNvCxnSpPr>
            <p:nvPr/>
          </p:nvCxnSpPr>
          <p:spPr>
            <a:xfrm rot="16200000" flipH="1">
              <a:off x="5000957" y="11113630"/>
              <a:ext cx="126957" cy="19043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38" idx="2"/>
              <a:endCxn id="39" idx="1"/>
            </p:cNvCxnSpPr>
            <p:nvPr/>
          </p:nvCxnSpPr>
          <p:spPr>
            <a:xfrm rot="16200000" flipH="1">
              <a:off x="5431923" y="11394075"/>
              <a:ext cx="123111" cy="133529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Elbow Connector 91"/>
            <p:cNvCxnSpPr>
              <a:stCxn id="38" idx="2"/>
              <a:endCxn id="40" idx="1"/>
            </p:cNvCxnSpPr>
            <p:nvPr/>
          </p:nvCxnSpPr>
          <p:spPr>
            <a:xfrm rot="16200000" flipH="1">
              <a:off x="5308813" y="11517185"/>
              <a:ext cx="369331" cy="133529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37" idx="2"/>
              <a:endCxn id="41" idx="1"/>
            </p:cNvCxnSpPr>
            <p:nvPr/>
          </p:nvCxnSpPr>
          <p:spPr>
            <a:xfrm rot="16200000" flipH="1">
              <a:off x="4629702" y="11484885"/>
              <a:ext cx="869466" cy="19043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Elbow Connector 93"/>
            <p:cNvCxnSpPr>
              <a:stCxn id="41" idx="2"/>
              <a:endCxn id="42" idx="1"/>
            </p:cNvCxnSpPr>
            <p:nvPr/>
          </p:nvCxnSpPr>
          <p:spPr>
            <a:xfrm rot="16200000" flipH="1">
              <a:off x="5474002" y="12124320"/>
              <a:ext cx="123110" cy="150361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Elbow Connector 94"/>
            <p:cNvCxnSpPr>
              <a:stCxn id="41" idx="2"/>
              <a:endCxn id="43" idx="1"/>
            </p:cNvCxnSpPr>
            <p:nvPr/>
          </p:nvCxnSpPr>
          <p:spPr>
            <a:xfrm rot="16200000" flipH="1">
              <a:off x="5350892" y="12247430"/>
              <a:ext cx="369330" cy="150361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Office PowerPoint</Application>
  <PresentationFormat>On-screen Show (4:3)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Microsoft Sans Serif</vt:lpstr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MANH HOAN</dc:creator>
  <cp:lastModifiedBy>MANH HOAN</cp:lastModifiedBy>
  <cp:revision>1</cp:revision>
  <dcterms:created xsi:type="dcterms:W3CDTF">2015-05-25T08:00:25Z</dcterms:created>
  <dcterms:modified xsi:type="dcterms:W3CDTF">2015-05-25T08:01:10Z</dcterms:modified>
</cp:coreProperties>
</file>